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3" r:id="rId4"/>
    <p:sldId id="264" r:id="rId5"/>
    <p:sldId id="267" r:id="rId6"/>
    <p:sldId id="265" r:id="rId7"/>
    <p:sldId id="271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CDE0-0F15-4BC9-A2E9-080E70FF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80BA4-227A-40EA-9F79-9313C7597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3CF42-873F-4E4A-BDE6-8ACC5E85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Em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giữ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trang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phục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err="1">
                <a:solidFill>
                  <a:srgbClr val="0000FF"/>
                </a:solidFill>
                <a:latin typeface="HP-087" pitchFamily="34" charset="0"/>
              </a:rPr>
              <a:t>gọn</a:t>
            </a:r>
            <a:r>
              <a:rPr lang="en-US" sz="4800">
                <a:solidFill>
                  <a:srgbClr val="0000FF"/>
                </a:solidFill>
                <a:latin typeface="HP-087" pitchFamily="34" charset="0"/>
              </a:rPr>
              <a:t> gàng,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sạch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sẽ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68199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CHIẾC ÁO MÙA ĐÔNG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032009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967CF-5848-4CC7-BC07-8BEB36E17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71" y="1247906"/>
            <a:ext cx="3883057" cy="264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4458836"/>
            <a:ext cx="8548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mặc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trang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phục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gọn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gàng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sạch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sẽ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BD9D7-8905-4FFD-8ED0-06FBE1753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42" y="1321947"/>
            <a:ext cx="5784914" cy="313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600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EEC44-46AB-4CBE-A82A-DDE2EEAB1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775" y="3104766"/>
            <a:ext cx="6678479" cy="243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951" y="1295400"/>
            <a:ext cx="8795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5989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7718E-2846-481B-AB6C-9EF658E9BC1A}"/>
              </a:ext>
            </a:extLst>
          </p:cNvPr>
          <p:cNvSpPr txBox="1"/>
          <p:nvPr/>
        </p:nvSpPr>
        <p:spPr>
          <a:xfrm>
            <a:off x="397177" y="1780408"/>
            <a:ext cx="8349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Tan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9C793D-C9BC-4AED-AA4B-6B6B0ACF5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200400"/>
            <a:ext cx="6248400" cy="327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945" y="1229261"/>
            <a:ext cx="8669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2552700"/>
            <a:ext cx="6377067" cy="19812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72314" y="2945499"/>
            <a:ext cx="63770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3276600" y="4800600"/>
            <a:ext cx="176866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177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15</cp:revision>
  <dcterms:created xsi:type="dcterms:W3CDTF">2006-08-16T00:00:00Z</dcterms:created>
  <dcterms:modified xsi:type="dcterms:W3CDTF">2020-08-24T07:26:53Z</dcterms:modified>
</cp:coreProperties>
</file>